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5" r:id="rId4"/>
    <p:sldId id="264" r:id="rId5"/>
    <p:sldId id="257" r:id="rId6"/>
    <p:sldId id="259" r:id="rId7"/>
    <p:sldId id="260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7/7/2016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32223"/>
            <a:ext cx="10509160" cy="3035808"/>
          </a:xfrm>
        </p:spPr>
        <p:txBody>
          <a:bodyPr/>
          <a:lstStyle/>
          <a:p>
            <a:r>
              <a:rPr lang="en-US" dirty="0" smtClean="0"/>
              <a:t>The right to know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Access &amp; Information 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8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Access: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Make Sense of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8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Access: Guarantees and 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FOIA</a:t>
            </a:r>
          </a:p>
          <a:p>
            <a:r>
              <a:rPr lang="en-US" dirty="0" smtClean="0"/>
              <a:t>Freedom of the Press</a:t>
            </a:r>
          </a:p>
          <a:p>
            <a:r>
              <a:rPr lang="en-US" dirty="0" smtClean="0"/>
              <a:t>Freedom of Speech</a:t>
            </a:r>
          </a:p>
          <a:p>
            <a:r>
              <a:rPr lang="en-US" dirty="0" smtClean="0"/>
              <a:t>Intellectual Freedom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Manipulation</a:t>
            </a:r>
          </a:p>
          <a:p>
            <a:r>
              <a:rPr lang="en-US" dirty="0" smtClean="0"/>
              <a:t>Propaganda</a:t>
            </a:r>
          </a:p>
          <a:p>
            <a:r>
              <a:rPr lang="en-US" dirty="0" smtClean="0"/>
              <a:t>Fraud</a:t>
            </a:r>
          </a:p>
          <a:p>
            <a:r>
              <a:rPr lang="en-US" dirty="0" smtClean="0"/>
              <a:t>Suppression/Censorship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8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they have burned books, they will end in burning human beings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3837" y="2093976"/>
            <a:ext cx="391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Heinrich Heine, </a:t>
            </a:r>
            <a:r>
              <a:rPr lang="en-US" i="1" dirty="0" err="1"/>
              <a:t>Almansor</a:t>
            </a:r>
            <a:r>
              <a:rPr lang="en-US" dirty="0"/>
              <a:t>, 1821</a:t>
            </a:r>
          </a:p>
          <a:p>
            <a:endParaRPr lang="en-US" dirty="0"/>
          </a:p>
        </p:txBody>
      </p:sp>
      <p:pic>
        <p:nvPicPr>
          <p:cNvPr id="4098" name="Picture 2" descr="http://farm3.staticflickr.com/2512/4141069138_4371286d7e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37" y="2575774"/>
            <a:ext cx="5031348" cy="37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0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all information is accessible… </a:t>
            </a:r>
            <a:br>
              <a:rPr lang="en-US" dirty="0" smtClean="0"/>
            </a:br>
            <a:r>
              <a:rPr lang="en-US" dirty="0" smtClean="0"/>
              <a:t>Not all information is good…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7634" cy="1178924"/>
          </a:xfrm>
        </p:spPr>
        <p:txBody>
          <a:bodyPr/>
          <a:lstStyle/>
          <a:p>
            <a:r>
              <a:rPr lang="en-US" dirty="0" smtClean="0"/>
              <a:t>Access should not be assumed</a:t>
            </a:r>
            <a:endParaRPr lang="en-US" dirty="0"/>
          </a:p>
        </p:txBody>
      </p:sp>
      <p:pic>
        <p:nvPicPr>
          <p:cNvPr id="1026" name="Picture 2" descr="http://en.rsf.org/IMG/jpg/2013_wpfi_world_press_freedom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93" y="967153"/>
            <a:ext cx="7431109" cy="53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279" y="643943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http://en.rsf.org/IMG/jpg/2013_wpfi_world_press_freedom_map.jpg</a:t>
            </a:r>
          </a:p>
        </p:txBody>
      </p:sp>
    </p:spTree>
    <p:extLst>
      <p:ext uri="{BB962C8B-B14F-4D97-AF65-F5344CB8AC3E}">
        <p14:creationId xmlns:p14="http://schemas.microsoft.com/office/powerpoint/2010/main" val="282601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1" y="124023"/>
            <a:ext cx="8756732" cy="1215379"/>
          </a:xfrm>
        </p:spPr>
        <p:txBody>
          <a:bodyPr/>
          <a:lstStyle/>
          <a:p>
            <a:r>
              <a:rPr lang="en-US" dirty="0" smtClean="0"/>
              <a:t>Access should not be assumed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269" y="1207008"/>
            <a:ext cx="521017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977" y="6001555"/>
            <a:ext cx="901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Challenged </a:t>
            </a:r>
            <a:r>
              <a:rPr lang="en-US" dirty="0"/>
              <a:t>&amp; Banned Books: http://www.bannedbooksweek.org/mappingcensorship</a:t>
            </a:r>
          </a:p>
        </p:txBody>
      </p:sp>
    </p:spTree>
    <p:extLst>
      <p:ext uri="{BB962C8B-B14F-4D97-AF65-F5344CB8AC3E}">
        <p14:creationId xmlns:p14="http://schemas.microsoft.com/office/powerpoint/2010/main" val="88313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1" y="124023"/>
            <a:ext cx="8756732" cy="1215379"/>
          </a:xfrm>
        </p:spPr>
        <p:txBody>
          <a:bodyPr/>
          <a:lstStyle/>
          <a:p>
            <a:r>
              <a:rPr lang="en-US" dirty="0" smtClean="0"/>
              <a:t>Access should not be assumed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1977" y="6001555"/>
            <a:ext cx="901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/>
              <a:t>Security Archive: http://www2.gwu.edu/~nsarchiv/NSAEBB/NSAEBB224/</a:t>
            </a:r>
          </a:p>
        </p:txBody>
      </p:sp>
      <p:pic>
        <p:nvPicPr>
          <p:cNvPr id="2050" name="Picture 2" descr="http://www2.gwu.edu/~nsarchiv/NSAEBB/NSAEBB224/cover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1" y="1339402"/>
            <a:ext cx="4340180" cy="44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with barriers…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28" y="1831008"/>
            <a:ext cx="5088028" cy="4273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1414" y="5022761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overloaded with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misinformation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Uninformed decisions</a:t>
            </a:r>
          </a:p>
          <a:p>
            <a:r>
              <a:rPr lang="en-US" dirty="0" smtClean="0"/>
              <a:t>The continued influence effect</a:t>
            </a:r>
            <a:endParaRPr lang="en-US" dirty="0"/>
          </a:p>
        </p:txBody>
      </p:sp>
      <p:pic>
        <p:nvPicPr>
          <p:cNvPr id="5124" name="Picture 4" descr="http://upload.wikimedia.org/wikipedia/commons/thumb/9/95/Smallpox_vaccine.jpg/320px-Smallpox_vac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49" y="2550018"/>
            <a:ext cx="4426908" cy="29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92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913</TotalTime>
  <Words>118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The right to know</vt:lpstr>
      <vt:lpstr>Access: Guarantees and challenges</vt:lpstr>
      <vt:lpstr>Where they have burned books, they will end in burning human beings</vt:lpstr>
      <vt:lpstr>Not all information is accessible…  Not all information is good…</vt:lpstr>
      <vt:lpstr>Access should not be assumed</vt:lpstr>
      <vt:lpstr>Access should not be assumed</vt:lpstr>
      <vt:lpstr>Access should not be assumed</vt:lpstr>
      <vt:lpstr>Even with barriers…</vt:lpstr>
      <vt:lpstr>Consequences of misinformation</vt:lpstr>
      <vt:lpstr>Beyond Access: education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to know</dc:title>
  <dc:creator>Laura</dc:creator>
  <cp:lastModifiedBy>laura saunders</cp:lastModifiedBy>
  <cp:revision>10</cp:revision>
  <dcterms:created xsi:type="dcterms:W3CDTF">2014-03-28T21:25:22Z</dcterms:created>
  <dcterms:modified xsi:type="dcterms:W3CDTF">2016-07-07T13:19:42Z</dcterms:modified>
</cp:coreProperties>
</file>